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Image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Image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Image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13"/>
          </p:nvPr>
        </p:nvSpPr>
        <p:spPr>
          <a:xfrm>
            <a:off x="1625600" y="6362700"/>
            <a:ext cx="10464800" cy="537210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14"/>
          </p:nvPr>
        </p:nvSpPr>
        <p:spPr>
          <a:xfrm>
            <a:off x="1625600" y="42545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55138723_2910x1937.jpeg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155138723_2910x1937.jpeg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Ins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5461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1pPr>
            <a:lvl2pPr marL="10922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2pPr>
            <a:lvl3pPr marL="16383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3pPr>
            <a:lvl4pPr marL="21844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4pPr>
            <a:lvl5pPr marL="2730500" indent="-546100" algn="l">
              <a:spcBef>
                <a:spcPts val="5000"/>
              </a:spcBef>
              <a:buSzPct val="35000"/>
              <a:buBlip>
                <a:blip r:embed="rId3"/>
              </a:buBlip>
              <a:defRPr sz="4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155138723_2910x1937.jpeg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Title Text"/>
          <p:cNvSpPr txBox="1"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Photo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155138723_2910x1937.jpeg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53899" y="9166860"/>
            <a:ext cx="453239" cy="46228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hrist Is Risen Alleluia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397763">
              <a:tabLst>
                <a:tab pos="1295400" algn="l"/>
              </a:tabLst>
              <a:defRPr sz="8178">
                <a:effectLst>
                  <a:outerShdw sx="100000" sy="100000" kx="0" ky="0" algn="b" rotWithShape="0" blurRad="22098" dist="22098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 Christ Is Risen Alleluia</a:t>
            </a:r>
          </a:p>
          <a:p>
            <a:pPr defTabSz="397763">
              <a:tabLst>
                <a:tab pos="1295400" algn="l"/>
              </a:tabLst>
              <a:defRPr sz="8178">
                <a:effectLst>
                  <a:outerShdw sx="100000" sy="100000" kx="0" ky="0" algn="b" rotWithShape="0" blurRad="22098" dist="22098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基督复活哈利路亚</a:t>
            </a:r>
          </a:p>
        </p:txBody>
      </p:sp>
      <p:sp>
        <p:nvSpPr>
          <p:cNvPr id="138" name="Charles Wesley, John Purifoy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Charles Wesley, John Purifoy </a:t>
            </a:r>
          </a:p>
          <a:p>
            <a:pPr/>
            <a:r>
              <a:t>高蔡慧君 译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12323368" y="9166860"/>
            <a:ext cx="283770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hrist Is Risen Alleluia…"/>
          <p:cNvSpPr txBox="1"/>
          <p:nvPr>
            <p:ph type="title"/>
          </p:nvPr>
        </p:nvSpPr>
        <p:spPr>
          <a:xfrm>
            <a:off x="444733" y="219485"/>
            <a:ext cx="13131334" cy="9314630"/>
          </a:xfrm>
          <a:prstGeom prst="rect">
            <a:avLst/>
          </a:prstGeom>
        </p:spPr>
        <p:txBody>
          <a:bodyPr/>
          <a:lstStyle/>
          <a:p>
            <a:pPr defTabSz="388620">
              <a:tabLst>
                <a:tab pos="1257300" algn="l"/>
              </a:tabLst>
              <a:defRPr sz="7990">
                <a:effectLst>
                  <a:outerShdw sx="100000" sy="100000" kx="0" ky="0" algn="b" rotWithShape="0" blurRad="21590" dist="2159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 Christ Is Risen Alleluia</a:t>
            </a:r>
          </a:p>
          <a:p>
            <a:pPr defTabSz="388620">
              <a:tabLst>
                <a:tab pos="1257300" algn="l"/>
              </a:tabLst>
              <a:defRPr sz="7990">
                <a:effectLst>
                  <a:outerShdw sx="100000" sy="100000" kx="0" ky="0" algn="b" rotWithShape="0" blurRad="21590" dist="2159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基督复活哈利路亚</a:t>
            </a:r>
          </a:p>
          <a:p>
            <a:pPr defTabSz="388620">
              <a:tabLst>
                <a:tab pos="1257300" algn="l"/>
              </a:tabLst>
              <a:defRPr sz="7990">
                <a:effectLst>
                  <a:outerShdw sx="100000" sy="100000" kx="0" ky="0" algn="b" rotWithShape="0" blurRad="21590" dist="2159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 Christ Is Risen Alleluia</a:t>
            </a:r>
          </a:p>
          <a:p>
            <a:pPr defTabSz="388620">
              <a:tabLst>
                <a:tab pos="1257300" algn="l"/>
              </a:tabLst>
              <a:defRPr sz="7990">
                <a:effectLst>
                  <a:outerShdw sx="100000" sy="100000" kx="0" ky="0" algn="b" rotWithShape="0" blurRad="21590" dist="2159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基督复活哈利路亚</a:t>
            </a:r>
          </a:p>
          <a:p>
            <a:pPr defTabSz="388620">
              <a:tabLst>
                <a:tab pos="1257300" algn="l"/>
              </a:tabLst>
              <a:defRPr sz="7990">
                <a:effectLst>
                  <a:outerShdw sx="100000" sy="100000" kx="0" ky="0" algn="b" rotWithShape="0" blurRad="21590" dist="2159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 Alleluia</a:t>
            </a:r>
          </a:p>
          <a:p>
            <a:pPr defTabSz="388620">
              <a:tabLst>
                <a:tab pos="1257300" algn="l"/>
              </a:tabLst>
              <a:defRPr sz="7990">
                <a:effectLst>
                  <a:outerShdw sx="100000" sy="100000" kx="0" ky="0" algn="b" rotWithShape="0" blurRad="21590" dist="2159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哈利路亚</a:t>
            </a:r>
          </a:p>
          <a:p>
            <a:pPr defTabSz="388620">
              <a:tabLst>
                <a:tab pos="1257300" algn="l"/>
              </a:tabLst>
              <a:defRPr sz="7990">
                <a:effectLst>
                  <a:outerShdw sx="100000" sy="100000" kx="0" ky="0" algn="b" rotWithShape="0" blurRad="21590" dist="2159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 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323368" y="9166860"/>
            <a:ext cx="283770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基督耶穌今復活，哈利路亞！…"/>
          <p:cNvSpPr txBox="1"/>
          <p:nvPr>
            <p:ph type="title"/>
          </p:nvPr>
        </p:nvSpPr>
        <p:spPr>
          <a:xfrm>
            <a:off x="471136" y="430706"/>
            <a:ext cx="13078528" cy="5407064"/>
          </a:xfrm>
          <a:prstGeom prst="rect">
            <a:avLst/>
          </a:prstGeom>
        </p:spPr>
        <p:txBody>
          <a:bodyPr/>
          <a:lstStyle/>
          <a:p>
            <a:pPr defTabSz="361188">
              <a:tabLst>
                <a:tab pos="1168400" algn="l"/>
              </a:tabLst>
              <a:defRPr sz="7426"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基督耶穌今復活，哈利路亞！</a:t>
            </a:r>
          </a:p>
          <a:p>
            <a:pPr defTabSz="361188">
              <a:tabLst>
                <a:tab pos="1168400" algn="l"/>
              </a:tabLst>
              <a:defRPr sz="7426"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天使世人齊述說：哈利路亞！</a:t>
            </a:r>
          </a:p>
          <a:p>
            <a:pPr defTabSz="361188">
              <a:tabLst>
                <a:tab pos="1168400" algn="l"/>
              </a:tabLst>
              <a:defRPr sz="7426"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快樂凱歌聲高揚！哈利路亞！</a:t>
            </a:r>
          </a:p>
          <a:p>
            <a:pPr defTabSz="361188">
              <a:tabLst>
                <a:tab pos="1168400" algn="l"/>
              </a:tabLst>
              <a:defRPr sz="7426">
                <a:effectLst>
                  <a:outerShdw sx="100000" sy="100000" kx="0" ky="0" algn="b" rotWithShape="0" blurRad="20066" dist="20066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諸天大地同和唱，哈利路亞！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12323368" y="9166860"/>
            <a:ext cx="283770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Christ the Lord is risen today, Alleluia!…"/>
          <p:cNvSpPr txBox="1"/>
          <p:nvPr/>
        </p:nvSpPr>
        <p:spPr>
          <a:xfrm>
            <a:off x="1797938" y="6440394"/>
            <a:ext cx="10424923" cy="267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Christ the Lord is risen today,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Earth and heaven in chorus say,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Raise your joys and triumphs high,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Sing, ye heavens, and earth reply, Alleluia!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榮耀君王墓中起，哈利路亞！…"/>
          <p:cNvSpPr txBox="1"/>
          <p:nvPr>
            <p:ph type="title"/>
          </p:nvPr>
        </p:nvSpPr>
        <p:spPr>
          <a:xfrm>
            <a:off x="1007986" y="501112"/>
            <a:ext cx="12004828" cy="5459869"/>
          </a:xfrm>
          <a:prstGeom prst="rect">
            <a:avLst/>
          </a:prstGeom>
        </p:spPr>
        <p:txBody>
          <a:bodyPr/>
          <a:lstStyle/>
          <a:p>
            <a:pPr defTabSz="324611">
              <a:tabLst>
                <a:tab pos="1054100" algn="l"/>
              </a:tabLst>
              <a:defRPr sz="6674">
                <a:effectLst>
                  <a:outerShdw sx="100000" sy="100000" kx="0" ky="0" algn="b" rotWithShape="0" blurRad="18034" dist="18034" dir="2700000">
                    <a:srgbClr val="FFFFFF">
                      <a:alpha val="50000"/>
                    </a:srgbClr>
                  </a:outerShdw>
                </a:effectLst>
                <a:latin typeface="Noto Nastaliq Urdu"/>
                <a:ea typeface="Noto Nastaliq Urdu"/>
                <a:cs typeface="Noto Nastaliq Urdu"/>
                <a:sym typeface="Noto Nastaliq Urdu"/>
              </a:defRPr>
            </a:pPr>
            <a:r>
              <a:t>榮耀君王墓中起，哈利路亞！</a:t>
            </a:r>
          </a:p>
          <a:p>
            <a:pPr defTabSz="324611">
              <a:tabLst>
                <a:tab pos="1054100" algn="l"/>
              </a:tabLst>
              <a:defRPr sz="6674">
                <a:effectLst>
                  <a:outerShdw sx="100000" sy="100000" kx="0" ky="0" algn="b" rotWithShape="0" blurRad="18034" dist="18034" dir="2700000">
                    <a:srgbClr val="FFFFFF">
                      <a:alpha val="50000"/>
                    </a:srgbClr>
                  </a:outerShdw>
                </a:effectLst>
                <a:latin typeface="Noto Nastaliq Urdu"/>
                <a:ea typeface="Noto Nastaliq Urdu"/>
                <a:cs typeface="Noto Nastaliq Urdu"/>
                <a:sym typeface="Noto Nastaliq Urdu"/>
              </a:defRPr>
            </a:pPr>
            <a:r>
              <a:t>死啊，毒鉤在那裡？哈利路亞！</a:t>
            </a:r>
            <a:endParaRPr sz="1703"/>
          </a:p>
          <a:p>
            <a:pPr defTabSz="324611">
              <a:tabLst>
                <a:tab pos="1054100" algn="l"/>
              </a:tabLst>
              <a:defRPr sz="6674">
                <a:effectLst>
                  <a:outerShdw sx="100000" sy="100000" kx="0" ky="0" algn="b" rotWithShape="0" blurRad="18034" dist="18034" dir="2700000">
                    <a:srgbClr val="FFFFFF">
                      <a:alpha val="50000"/>
                    </a:srgbClr>
                  </a:outerShdw>
                </a:effectLst>
                <a:latin typeface="Noto Nastaliq Urdu"/>
                <a:ea typeface="Noto Nastaliq Urdu"/>
                <a:cs typeface="Noto Nastaliq Urdu"/>
                <a:sym typeface="Noto Nastaliq Urdu"/>
              </a:defRPr>
            </a:pPr>
            <a:r>
              <a:t>主捨命為救众灵魂，哈利路亞！死亡權勢今何存？哈利路亞！</a:t>
            </a: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12323368" y="9166860"/>
            <a:ext cx="283770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0" name="Lives again our glorious King, Alleluia!…"/>
          <p:cNvSpPr txBox="1"/>
          <p:nvPr/>
        </p:nvSpPr>
        <p:spPr>
          <a:xfrm>
            <a:off x="357709" y="6461785"/>
            <a:ext cx="11866943" cy="267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Lives again our glorious King, Alleluia! </a:t>
            </a:r>
            <a:endParaRPr>
              <a:solidFill>
                <a:srgbClr val="000000"/>
              </a:solidFill>
            </a:endParaRPr>
          </a:p>
          <a:p>
            <a:pPr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Where, O death, is now thy sting? Alleluia! </a:t>
            </a:r>
            <a:endParaRPr>
              <a:solidFill>
                <a:srgbClr val="000000"/>
              </a:solidFill>
            </a:endParaRPr>
          </a:p>
          <a:p>
            <a:pPr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Once he died our souls to save, Alleluia! </a:t>
            </a:r>
            <a:endParaRPr>
              <a:solidFill>
                <a:srgbClr val="000000"/>
              </a:solidFill>
            </a:endParaRPr>
          </a:p>
          <a:p>
            <a:pPr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Where's thy victory, boasting grave? Alleluia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爱之救贖已完成，哈利路亞！戰爭完畢主得勝，哈利路亞！…"/>
          <p:cNvSpPr txBox="1"/>
          <p:nvPr>
            <p:ph type="title"/>
          </p:nvPr>
        </p:nvSpPr>
        <p:spPr>
          <a:xfrm>
            <a:off x="1644840" y="476282"/>
            <a:ext cx="10153460" cy="5695918"/>
          </a:xfrm>
          <a:prstGeom prst="rect">
            <a:avLst/>
          </a:prstGeom>
        </p:spPr>
        <p:txBody>
          <a:bodyPr/>
          <a:lstStyle/>
          <a:p>
            <a:pPr defTabSz="320039">
              <a:tabLst>
                <a:tab pos="1041400" algn="l"/>
              </a:tabLst>
              <a:defRPr sz="6579">
                <a:effectLst>
                  <a:outerShdw sx="100000" sy="100000" kx="0" ky="0" algn="b" rotWithShape="0" blurRad="17780" dist="1778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爱之救贖已完成，哈利路亞！戰爭完畢主得勝，哈利路亞！</a:t>
            </a:r>
            <a:endParaRPr sz="1679"/>
          </a:p>
          <a:p>
            <a:pPr defTabSz="320039">
              <a:tabLst>
                <a:tab pos="1041400" algn="l"/>
              </a:tabLst>
              <a:defRPr sz="6579">
                <a:effectLst>
                  <a:outerShdw sx="100000" sy="100000" kx="0" ky="0" algn="b" rotWithShape="0" blurRad="17780" dist="1778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死亡豈能封主墳，哈利路亞！基督開了樂園門，哈利路亞！</a:t>
            </a:r>
          </a:p>
        </p:txBody>
      </p:sp>
      <p:sp>
        <p:nvSpPr>
          <p:cNvPr id="153" name="Slide Number"/>
          <p:cNvSpPr txBox="1"/>
          <p:nvPr>
            <p:ph type="sldNum" sz="quarter" idx="2"/>
          </p:nvPr>
        </p:nvSpPr>
        <p:spPr>
          <a:xfrm>
            <a:off x="12323368" y="9166860"/>
            <a:ext cx="283770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4" name="Love's redeeming work is done, Alleluia!…"/>
          <p:cNvSpPr txBox="1"/>
          <p:nvPr/>
        </p:nvSpPr>
        <p:spPr>
          <a:xfrm>
            <a:off x="1555040" y="6387590"/>
            <a:ext cx="9894720" cy="267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Love's redeeming work is done,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Fought the fight, the battle won,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Death in vain forbids him rise,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Christ has opened paradise, Alleluia!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庆贺天地独一神，哈利路亞！赞美颂声满人间，哈利路亞！…"/>
          <p:cNvSpPr txBox="1"/>
          <p:nvPr>
            <p:ph type="title"/>
          </p:nvPr>
        </p:nvSpPr>
        <p:spPr>
          <a:xfrm>
            <a:off x="1714500" y="166680"/>
            <a:ext cx="9575800" cy="6163935"/>
          </a:xfrm>
          <a:prstGeom prst="rect">
            <a:avLst/>
          </a:prstGeom>
        </p:spPr>
        <p:txBody>
          <a:bodyPr/>
          <a:lstStyle/>
          <a:p>
            <a:pPr defTabSz="301752">
              <a:tabLst>
                <a:tab pos="977900" algn="l"/>
              </a:tabLst>
              <a:defRPr sz="6204">
                <a:effectLst>
                  <a:outerShdw sx="100000" sy="100000" kx="0" ky="0" algn="b" rotWithShape="0" blurRad="16764" dist="16764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庆贺天地独一神，哈利路亞！赞美颂声满人间，哈利路亞！</a:t>
            </a:r>
            <a:endParaRPr sz="1584"/>
          </a:p>
          <a:p>
            <a:pPr defTabSz="301752">
              <a:tabLst>
                <a:tab pos="977900" algn="l"/>
              </a:tabLst>
              <a:defRPr sz="6204">
                <a:effectLst>
                  <a:outerShdw sx="100000" sy="100000" kx="0" ky="0" algn="b" rotWithShape="0" blurRad="16764" dist="16764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万膝跪拜主座前，哈利路亞！基督复活得凯旋，哈利路亞！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12323368" y="9166860"/>
            <a:ext cx="283770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8" name="Hail the Lord of earth and heaven, Alleluia!…"/>
          <p:cNvSpPr txBox="1"/>
          <p:nvPr/>
        </p:nvSpPr>
        <p:spPr>
          <a:xfrm>
            <a:off x="1322742" y="6281979"/>
            <a:ext cx="10359315" cy="267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Hail the Lord of earth and heaven,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Praise to thee by both be given,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Every knee to him shall bow, Alleluia! </a:t>
            </a:r>
          </a:p>
          <a:p>
            <a: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Risen Christ triumphant now, Alleluia!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hrist Is Risen Alleluia…"/>
          <p:cNvSpPr txBox="1"/>
          <p:nvPr>
            <p:ph type="title"/>
          </p:nvPr>
        </p:nvSpPr>
        <p:spPr>
          <a:xfrm>
            <a:off x="-63267" y="-44539"/>
            <a:ext cx="13131334" cy="9314629"/>
          </a:xfrm>
          <a:prstGeom prst="rect">
            <a:avLst/>
          </a:prstGeom>
        </p:spPr>
        <p:txBody>
          <a:bodyPr/>
          <a:lstStyle/>
          <a:p>
            <a:pPr>
              <a:defRPr sz="9400"/>
            </a:pPr>
            <a:r>
              <a:t> Christ Is Risen Alleluia</a:t>
            </a:r>
          </a:p>
          <a:p>
            <a:pPr>
              <a:defRPr sz="9400"/>
            </a:pPr>
            <a:r>
              <a:t>基督复活哈利路亚</a:t>
            </a:r>
          </a:p>
          <a:p>
            <a:pPr>
              <a:defRPr sz="9400"/>
            </a:pPr>
            <a:r>
              <a:t> Christ Is Risen Alleluia</a:t>
            </a:r>
          </a:p>
          <a:p>
            <a:pPr>
              <a:defRPr sz="9400"/>
            </a:pPr>
            <a:r>
              <a:t>基督复活哈利路亚</a:t>
            </a:r>
          </a:p>
        </p:txBody>
      </p:sp>
      <p:sp>
        <p:nvSpPr>
          <p:cNvPr id="161" name="Slide Number"/>
          <p:cNvSpPr txBox="1"/>
          <p:nvPr>
            <p:ph type="sldNum" sz="quarter" idx="2"/>
          </p:nvPr>
        </p:nvSpPr>
        <p:spPr>
          <a:xfrm>
            <a:off x="12323368" y="9166860"/>
            <a:ext cx="283770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